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8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6858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99" d="100"/>
          <a:sy n="99" d="100"/>
        </p:scale>
        <p:origin x="104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1486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57106F-3C36-40D2-5EE5-DABBA423D2AB}"/>
              </a:ext>
            </a:extLst>
          </p:cNvPr>
          <p:cNvSpPr txBox="1"/>
          <p:nvPr/>
        </p:nvSpPr>
        <p:spPr>
          <a:xfrm>
            <a:off x="740535" y="1081825"/>
            <a:ext cx="45398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u="sng" dirty="0"/>
              <a:t>FERTILITY ANS CRUDE INDICATERS OF FERTILITY </a:t>
            </a:r>
          </a:p>
        </p:txBody>
      </p:sp>
    </p:spTree>
    <p:extLst>
      <p:ext uri="{BB962C8B-B14F-4D97-AF65-F5344CB8AC3E}">
        <p14:creationId xmlns:p14="http://schemas.microsoft.com/office/powerpoint/2010/main" val="1084729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3713" y="71438"/>
            <a:ext cx="6774287" cy="47195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48296"/>
            <a:ext cx="6986789" cy="52400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111081"/>
            <a:ext cx="7006108" cy="525458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5417" y="64192"/>
            <a:ext cx="6893417" cy="517006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1515" y="38636"/>
            <a:ext cx="6806485" cy="510486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95251" y="-71438"/>
            <a:ext cx="6953251" cy="521493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0834" y="0"/>
            <a:ext cx="6716332" cy="503724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273" y="127983"/>
            <a:ext cx="6516710" cy="488753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41668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54169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21972" y="-110476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-17145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73864" y="-58961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-123355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96214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03031" y="-84719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76896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-17145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-78279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80304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-71839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96215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54547" y="211496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-17145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79927" y="-17145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34</Words>
  <Application>Microsoft Office PowerPoint</Application>
  <PresentationFormat>Custom</PresentationFormat>
  <Paragraphs>29</Paragraphs>
  <Slides>29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Nandini Kanwar</cp:lastModifiedBy>
  <cp:revision>3</cp:revision>
  <dcterms:created xsi:type="dcterms:W3CDTF">2022-07-15T05:35:55Z</dcterms:created>
  <dcterms:modified xsi:type="dcterms:W3CDTF">2022-07-19T04:17:33Z</dcterms:modified>
</cp:coreProperties>
</file>